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3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2438400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0" y="914400"/>
            <a:ext cx="9144000" cy="1524000"/>
          </a:xfrm>
          <a:prstGeom prst="rect">
            <a:avLst/>
          </a:prstGeom>
          <a:solidFill>
            <a:srgbClr val="000000">
              <a:alpha val="89800"/>
            </a:srgb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EA020C9-B295-46C5-BA0C-C40D93D22769}" type="datetimeFigureOut">
              <a:rPr lang="hu-HU" smtClean="0"/>
              <a:t>2013.04.11.</a:t>
            </a:fld>
            <a:endParaRPr lang="hu-H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648A351-49F6-490D-A15F-5EC5DF9C9BC7}" type="slidenum">
              <a:rPr lang="hu-HU" smtClean="0"/>
              <a:t>‹#›</a:t>
            </a:fld>
            <a:endParaRPr lang="hu-H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hu-H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2476108"/>
            <a:ext cx="8305800" cy="381000"/>
          </a:xfrm>
        </p:spPr>
        <p:txBody>
          <a:bodyPr>
            <a:noAutofit/>
          </a:bodyPr>
          <a:lstStyle>
            <a:lvl1pPr marL="0" indent="0" algn="l">
              <a:buNone/>
              <a:defRPr sz="2000" spc="100" baseline="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066800"/>
            <a:ext cx="8305800" cy="1295400"/>
          </a:xfrm>
        </p:spPr>
        <p:txBody>
          <a:bodyPr anchor="ctr" anchorCtr="0">
            <a:noAutofit/>
          </a:bodyPr>
          <a:lstStyle>
            <a:lvl1pPr algn="l">
              <a:defRPr sz="4800" cap="all" spc="-100" baseline="0">
                <a:solidFill>
                  <a:srgbClr val="FFFFFF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020C9-B295-46C5-BA0C-C40D93D22769}" type="datetimeFigureOut">
              <a:rPr lang="hu-HU" smtClean="0"/>
              <a:t>2013.04.11.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A351-49F6-490D-A15F-5EC5DF9C9BC7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020C9-B295-46C5-BA0C-C40D93D22769}" type="datetimeFigureOut">
              <a:rPr lang="hu-HU" smtClean="0"/>
              <a:t>2013.04.11.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A351-49F6-490D-A15F-5EC5DF9C9BC7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EA020C9-B295-46C5-BA0C-C40D93D22769}" type="datetimeFigureOut">
              <a:rPr lang="hu-HU" smtClean="0"/>
              <a:t>2013.04.11.</a:t>
            </a:fld>
            <a:endParaRPr lang="hu-H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648A351-49F6-490D-A15F-5EC5DF9C9BC7}" type="slidenum">
              <a:rPr lang="hu-HU" smtClean="0"/>
              <a:t>‹#›</a:t>
            </a:fld>
            <a:endParaRPr lang="hu-H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hu-H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4958864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0" y="3429000"/>
            <a:ext cx="9144000" cy="1527048"/>
          </a:xfrm>
          <a:prstGeom prst="rect">
            <a:avLst/>
          </a:prstGeom>
          <a:solidFill>
            <a:srgbClr val="000000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020C9-B295-46C5-BA0C-C40D93D22769}" type="datetimeFigureOut">
              <a:rPr lang="hu-HU" smtClean="0"/>
              <a:t>2013.04.11.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A351-49F6-490D-A15F-5EC5DF9C9BC7}" type="slidenum">
              <a:rPr lang="hu-HU" smtClean="0"/>
              <a:t>‹#›</a:t>
            </a:fld>
            <a:endParaRPr lang="hu-H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>
              <a:buNone/>
              <a:defRPr sz="4200" b="0" cap="all">
                <a:solidFill>
                  <a:srgbClr val="FFFFFF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457200"/>
          </a:xfrm>
        </p:spPr>
        <p:txBody>
          <a:bodyPr anchor="ctr"/>
          <a:lstStyle>
            <a:lvl1pPr>
              <a:buNone/>
              <a:defRPr sz="2000" spc="100" baseline="0">
                <a:solidFill>
                  <a:srgbClr val="FFFFFF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020C9-B295-46C5-BA0C-C40D93D22769}" type="datetimeFigureOut">
              <a:rPr lang="hu-HU" smtClean="0"/>
              <a:t>2013.04.11.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A351-49F6-490D-A15F-5EC5DF9C9BC7}" type="slidenum">
              <a:rPr lang="hu-HU" smtClean="0"/>
              <a:t>‹#›</a:t>
            </a:fld>
            <a:endParaRPr lang="hu-H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A351-49F6-490D-A15F-5EC5DF9C9BC7}" type="slidenum">
              <a:rPr lang="hu-HU" smtClean="0"/>
              <a:t>‹#›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020C9-B295-46C5-BA0C-C40D93D22769}" type="datetimeFigureOut">
              <a:rPr lang="hu-HU" smtClean="0"/>
              <a:t>2013.04.11.</a:t>
            </a:fld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838200"/>
          </a:xfrm>
          <a:solidFill>
            <a:schemeClr val="accent1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quarter" idx="2"/>
          </p:nvPr>
        </p:nvSpPr>
        <p:spPr>
          <a:xfrm>
            <a:off x="457200" y="2220558"/>
            <a:ext cx="4038600" cy="391363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20558"/>
            <a:ext cx="4038600" cy="391363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71600"/>
            <a:ext cx="4040188" cy="838200"/>
          </a:xfrm>
          <a:solidFill>
            <a:schemeClr val="accent2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020C9-B295-46C5-BA0C-C40D93D22769}" type="datetimeFigureOut">
              <a:rPr lang="hu-HU" smtClean="0"/>
              <a:t>2013.04.11.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A351-49F6-490D-A15F-5EC5DF9C9BC7}" type="slidenum">
              <a:rPr lang="hu-HU" smtClean="0"/>
              <a:t>‹#›</a:t>
            </a:fld>
            <a:endParaRPr lang="hu-H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020C9-B295-46C5-BA0C-C40D93D22769}" type="datetimeFigureOut">
              <a:rPr lang="hu-HU" smtClean="0"/>
              <a:t>2013.04.11.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8A351-49F6-490D-A15F-5EC5DF9C9BC7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020C9-B295-46C5-BA0C-C40D93D22769}" type="datetimeFigureOut">
              <a:rPr lang="hu-HU" smtClean="0"/>
              <a:t>2013.04.11.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0" y="6357144"/>
            <a:ext cx="3429000" cy="384048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648A351-49F6-490D-A15F-5EC5DF9C9BC7}" type="slidenum">
              <a:rPr lang="hu-HU" smtClean="0"/>
              <a:t>‹#›</a:t>
            </a:fld>
            <a:endParaRPr lang="hu-HU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2743200" y="228600"/>
            <a:ext cx="6248400" cy="58674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1752" y="1600200"/>
            <a:ext cx="2057400" cy="3733800"/>
          </a:xfrm>
        </p:spPr>
        <p:txBody>
          <a:bodyPr tIns="45720" bIns="45720"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301752" y="384048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020C9-B295-46C5-BA0C-C40D93D22769}" type="datetimeFigureOut">
              <a:rPr lang="hu-HU" smtClean="0"/>
              <a:t>2013.04.11.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648A351-49F6-490D-A15F-5EC5DF9C9BC7}" type="slidenum">
              <a:rPr lang="hu-HU" smtClean="0"/>
              <a:t>‹#›</a:t>
            </a:fld>
            <a:endParaRPr lang="hu-H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90800" y="0"/>
            <a:ext cx="6553200" cy="5943600"/>
          </a:xfrm>
          <a:solidFill>
            <a:schemeClr val="bg2"/>
          </a:solidFill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200"/>
            <a:ext cx="2057400" cy="4267200"/>
          </a:xfrm>
        </p:spPr>
        <p:txBody>
          <a:bodyPr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FontTx/>
              <a:buNone/>
              <a:defRPr sz="1600" b="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2292526"/>
            <a:ext cx="2743200" cy="2127074"/>
          </a:xfrm>
          <a:prstGeom prst="rect">
            <a:avLst/>
          </a:prstGeom>
          <a:solidFill>
            <a:schemeClr val="accent1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977827" y="5072066"/>
            <a:ext cx="1758141" cy="1739481"/>
          </a:xfrm>
          <a:prstGeom prst="ellipse">
            <a:avLst/>
          </a:prstGeom>
          <a:solidFill>
            <a:schemeClr val="accent1">
              <a:tint val="90000"/>
              <a:shade val="45000"/>
              <a:satMod val="200000"/>
              <a:alpha val="13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257800" y="0"/>
            <a:ext cx="3886200" cy="3048000"/>
          </a:xfrm>
          <a:prstGeom prst="rect">
            <a:avLst/>
          </a:prstGeom>
          <a:solidFill>
            <a:schemeClr val="accent1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4114800"/>
            <a:ext cx="2362200" cy="2463018"/>
          </a:xfrm>
          <a:prstGeom prst="rect">
            <a:avLst/>
          </a:prstGeom>
          <a:solidFill>
            <a:schemeClr val="bg2">
              <a:tint val="60000"/>
              <a:alpha val="7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178687" y="2389810"/>
            <a:ext cx="2174118" cy="2174118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384588" y="5842728"/>
            <a:ext cx="1011260" cy="101126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22493" y="1427132"/>
            <a:ext cx="2047390" cy="2047390"/>
          </a:xfrm>
          <a:prstGeom prst="ellipse">
            <a:avLst/>
          </a:prstGeom>
          <a:solidFill>
            <a:srgbClr val="C1E8E4">
              <a:alpha val="10980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114300" y="4803322"/>
            <a:ext cx="1959428" cy="1959428"/>
          </a:xfrm>
          <a:prstGeom prst="ellipse">
            <a:avLst/>
          </a:prstGeom>
          <a:solidFill>
            <a:srgbClr val="C1E8E4">
              <a:alpha val="12157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2021092" y="4578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172385" y="4626825"/>
            <a:ext cx="1515880" cy="1394583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906" y="361813"/>
            <a:ext cx="2512694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295400" y="0"/>
            <a:ext cx="1524000" cy="609600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9403" y="212289"/>
            <a:ext cx="2022300" cy="2022300"/>
          </a:xfrm>
          <a:prstGeom prst="ellipse">
            <a:avLst/>
          </a:prstGeom>
          <a:solidFill>
            <a:schemeClr val="accent1">
              <a:tint val="100000"/>
              <a:satMod val="275000"/>
              <a:alpha val="15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76200" y="3962400"/>
            <a:ext cx="891076" cy="886968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121357" y="1507438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369253" y="466436"/>
            <a:ext cx="1595105" cy="1595105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189756" y="2967572"/>
            <a:ext cx="3234945" cy="3234944"/>
          </a:xfrm>
          <a:prstGeom prst="ellipse">
            <a:avLst/>
          </a:prstGeom>
          <a:solidFill>
            <a:schemeClr val="accent1">
              <a:tint val="100000"/>
              <a:satMod val="18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5626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951220" y="4665220"/>
            <a:ext cx="2192780" cy="2192780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600200" y="3705807"/>
            <a:ext cx="1195876" cy="1198294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324600" y="228600"/>
            <a:ext cx="822960" cy="822960"/>
          </a:xfrm>
          <a:prstGeom prst="ellipse">
            <a:avLst/>
          </a:prstGeom>
          <a:solidFill>
            <a:schemeClr val="accent1">
              <a:tint val="90000"/>
              <a:satMod val="275000"/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0772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410200" y="6324600"/>
            <a:ext cx="1524000" cy="5334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3011692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357144"/>
            <a:ext cx="2974848" cy="384048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EA020C9-B295-46C5-BA0C-C40D93D22769}" type="datetimeFigureOut">
              <a:rPr lang="hu-HU" smtClean="0"/>
              <a:t>2013.04.11.</a:t>
            </a:fld>
            <a:endParaRPr lang="hu-H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357144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hu-H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55448" y="6315075"/>
            <a:ext cx="1188720" cy="457200"/>
          </a:xfrm>
          <a:prstGeom prst="rect">
            <a:avLst/>
          </a:prstGeom>
          <a:noFill/>
        </p:spPr>
        <p:txBody>
          <a:bodyPr vert="horz" lIns="0" tIns="0" rIns="0" bIns="0" anchor="ctr" anchorCtr="1">
            <a:normAutofit/>
          </a:bodyPr>
          <a:lstStyle>
            <a:lvl1pPr algn="ctr">
              <a:defRPr sz="2800">
                <a:solidFill>
                  <a:schemeClr val="tx2"/>
                </a:solidFill>
              </a:defRPr>
            </a:lvl1pPr>
          </a:lstStyle>
          <a:p>
            <a:fld id="{6648A351-49F6-490D-A15F-5EC5DF9C9BC7}" type="slidenum">
              <a:rPr lang="hu-HU" smtClean="0"/>
              <a:t>‹#›</a:t>
            </a:fld>
            <a:endParaRPr lang="hu-HU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sz="38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700"/>
        </a:spcBef>
        <a:buClr>
          <a:schemeClr val="accent2"/>
        </a:buClr>
        <a:buSzPct val="85000"/>
        <a:buFont typeface="Wingdings 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600"/>
        </a:spcBef>
        <a:buClr>
          <a:schemeClr val="accent1"/>
        </a:buClr>
        <a:buSzPct val="85000"/>
        <a:buFont typeface="Wingdings 2"/>
        <a:buChar char="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500"/>
        </a:spcBef>
        <a:buClr>
          <a:schemeClr val="accent3"/>
        </a:buClr>
        <a:buSzPct val="85000"/>
        <a:buFont typeface="Wingdings 2"/>
        <a:buChar char="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400"/>
        </a:spcBef>
        <a:buClr>
          <a:schemeClr val="accent4"/>
        </a:buClr>
        <a:buFont typeface="Wingdings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6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err="1" smtClean="0"/>
              <a:t>Practice</a:t>
            </a:r>
            <a:r>
              <a:rPr lang="hu-HU" dirty="0" smtClean="0"/>
              <a:t> of </a:t>
            </a:r>
            <a:r>
              <a:rPr lang="hu-HU" dirty="0" err="1" smtClean="0"/>
              <a:t>comparisons</a:t>
            </a:r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 smtClean="0"/>
              <a:t>Three</a:t>
            </a:r>
            <a:r>
              <a:rPr lang="hu-HU" dirty="0" smtClean="0"/>
              <a:t> </a:t>
            </a:r>
            <a:r>
              <a:rPr lang="hu-HU" dirty="0" err="1" smtClean="0"/>
              <a:t>hotels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52"/>
            <a:ext cx="1554428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2428868"/>
            <a:ext cx="288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698000"/>
            <a:ext cx="3251613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églalap 6"/>
          <p:cNvSpPr/>
          <p:nvPr/>
        </p:nvSpPr>
        <p:spPr>
          <a:xfrm>
            <a:off x="3786182" y="0"/>
            <a:ext cx="38143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u-HU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Burj</a:t>
            </a:r>
            <a:r>
              <a:rPr lang="hu-H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El Arab</a:t>
            </a:r>
            <a:endParaRPr lang="hu-H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églalap 7"/>
          <p:cNvSpPr/>
          <p:nvPr/>
        </p:nvSpPr>
        <p:spPr>
          <a:xfrm>
            <a:off x="3929058" y="2357430"/>
            <a:ext cx="39771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u-H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Hotel Hilton</a:t>
            </a:r>
            <a:endParaRPr lang="hu-H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églalap 8"/>
          <p:cNvSpPr/>
          <p:nvPr/>
        </p:nvSpPr>
        <p:spPr>
          <a:xfrm>
            <a:off x="4000496" y="4643446"/>
            <a:ext cx="422211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u-HU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Caravel</a:t>
            </a:r>
            <a:r>
              <a:rPr lang="hu-H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Hotel</a:t>
            </a:r>
          </a:p>
          <a:p>
            <a:pPr algn="ctr"/>
            <a:endParaRPr lang="hu-H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3357554" y="1000108"/>
            <a:ext cx="65008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err="1" smtClean="0"/>
              <a:t>Flight</a:t>
            </a:r>
            <a:r>
              <a:rPr lang="hu-HU" sz="2000" dirty="0" smtClean="0"/>
              <a:t> – 5 </a:t>
            </a:r>
            <a:r>
              <a:rPr lang="hu-HU" sz="2000" dirty="0" err="1" smtClean="0"/>
              <a:t>hours</a:t>
            </a:r>
            <a:r>
              <a:rPr lang="hu-HU" sz="2000" dirty="0" smtClean="0"/>
              <a:t>   Airport – 15 </a:t>
            </a:r>
            <a:r>
              <a:rPr lang="hu-HU" sz="2000" dirty="0" err="1" smtClean="0"/>
              <a:t>minutes</a:t>
            </a:r>
            <a:endParaRPr lang="hu-HU" sz="2000" dirty="0" smtClean="0"/>
          </a:p>
          <a:p>
            <a:r>
              <a:rPr lang="hu-HU" sz="2000" dirty="0" err="1" smtClean="0"/>
              <a:t>Temperature</a:t>
            </a:r>
            <a:r>
              <a:rPr lang="hu-HU" sz="2000" dirty="0" smtClean="0"/>
              <a:t> – 33 </a:t>
            </a:r>
            <a:r>
              <a:rPr lang="hu-HU" sz="2000" dirty="0" err="1" smtClean="0"/>
              <a:t>degrees</a:t>
            </a:r>
            <a:r>
              <a:rPr lang="hu-HU" sz="2000" dirty="0" smtClean="0"/>
              <a:t> Price – 150 $</a:t>
            </a:r>
          </a:p>
          <a:p>
            <a:r>
              <a:rPr lang="hu-HU" sz="2000" dirty="0" err="1" smtClean="0"/>
              <a:t>Rain</a:t>
            </a:r>
            <a:r>
              <a:rPr lang="hu-HU" sz="2000" dirty="0" smtClean="0"/>
              <a:t> – 1 cm    </a:t>
            </a:r>
            <a:r>
              <a:rPr lang="hu-HU" sz="2000" dirty="0" err="1" smtClean="0"/>
              <a:t>Food</a:t>
            </a:r>
            <a:r>
              <a:rPr lang="hu-HU" sz="2000" dirty="0" smtClean="0"/>
              <a:t> - *****  </a:t>
            </a:r>
            <a:r>
              <a:rPr lang="hu-HU" sz="2000" dirty="0" err="1" smtClean="0"/>
              <a:t>Things</a:t>
            </a:r>
            <a:r>
              <a:rPr lang="hu-HU" sz="2000" dirty="0" smtClean="0"/>
              <a:t> - *****</a:t>
            </a:r>
            <a:endParaRPr lang="hu-HU" sz="2000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3500430" y="3429000"/>
            <a:ext cx="50173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err="1" smtClean="0"/>
              <a:t>Flight</a:t>
            </a:r>
            <a:r>
              <a:rPr lang="hu-HU" sz="2000" dirty="0" smtClean="0"/>
              <a:t> – 2 </a:t>
            </a:r>
            <a:r>
              <a:rPr lang="hu-HU" sz="2000" dirty="0" err="1" smtClean="0"/>
              <a:t>hours</a:t>
            </a:r>
            <a:r>
              <a:rPr lang="hu-HU" sz="2000" dirty="0" smtClean="0"/>
              <a:t>             Airport – 30 </a:t>
            </a:r>
            <a:r>
              <a:rPr lang="hu-HU" sz="2000" dirty="0" err="1" smtClean="0"/>
              <a:t>minutes</a:t>
            </a:r>
            <a:endParaRPr lang="hu-HU" sz="2000" dirty="0" smtClean="0"/>
          </a:p>
          <a:p>
            <a:r>
              <a:rPr lang="hu-HU" sz="2000" dirty="0" err="1" smtClean="0"/>
              <a:t>Temperature</a:t>
            </a:r>
            <a:r>
              <a:rPr lang="hu-HU" sz="2000" dirty="0" smtClean="0"/>
              <a:t> – 18 </a:t>
            </a:r>
            <a:r>
              <a:rPr lang="hu-HU" sz="2000" dirty="0" err="1" smtClean="0"/>
              <a:t>degrees</a:t>
            </a:r>
            <a:r>
              <a:rPr lang="hu-HU" sz="2000" dirty="0" smtClean="0"/>
              <a:t>   -   90 $</a:t>
            </a:r>
          </a:p>
          <a:p>
            <a:r>
              <a:rPr lang="hu-HU" sz="2000" dirty="0" err="1" smtClean="0"/>
              <a:t>Rain</a:t>
            </a:r>
            <a:r>
              <a:rPr lang="hu-HU" sz="2000" dirty="0" smtClean="0"/>
              <a:t> – 8 cm  - </a:t>
            </a:r>
            <a:r>
              <a:rPr lang="hu-HU" sz="2000" dirty="0" err="1" smtClean="0"/>
              <a:t>Food-</a:t>
            </a:r>
            <a:r>
              <a:rPr lang="hu-HU" sz="2000" dirty="0" smtClean="0"/>
              <a:t> ****   </a:t>
            </a:r>
            <a:r>
              <a:rPr lang="hu-HU" sz="2000" dirty="0" err="1" smtClean="0"/>
              <a:t>Things</a:t>
            </a:r>
            <a:r>
              <a:rPr lang="hu-HU" sz="2000" dirty="0" smtClean="0"/>
              <a:t> - ***</a:t>
            </a:r>
            <a:endParaRPr lang="hu-HU" sz="2000" dirty="0"/>
          </a:p>
        </p:txBody>
      </p:sp>
      <p:sp>
        <p:nvSpPr>
          <p:cNvPr id="13" name="Szövegdoboz 12"/>
          <p:cNvSpPr txBox="1"/>
          <p:nvPr/>
        </p:nvSpPr>
        <p:spPr>
          <a:xfrm>
            <a:off x="3786182" y="5572140"/>
            <a:ext cx="46388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err="1" smtClean="0"/>
              <a:t>Flight</a:t>
            </a:r>
            <a:r>
              <a:rPr lang="hu-HU" sz="2000" dirty="0" smtClean="0"/>
              <a:t> – 7 </a:t>
            </a:r>
            <a:r>
              <a:rPr lang="hu-HU" sz="2000" dirty="0" err="1" smtClean="0"/>
              <a:t>hours</a:t>
            </a:r>
            <a:r>
              <a:rPr lang="hu-HU" sz="2000" dirty="0" smtClean="0"/>
              <a:t>        Airport – 2 </a:t>
            </a:r>
            <a:r>
              <a:rPr lang="hu-HU" sz="2000" dirty="0" err="1" smtClean="0"/>
              <a:t>hours</a:t>
            </a:r>
            <a:endParaRPr lang="hu-HU" sz="2000" dirty="0" smtClean="0"/>
          </a:p>
          <a:p>
            <a:r>
              <a:rPr lang="hu-HU" sz="2000" dirty="0" err="1" smtClean="0"/>
              <a:t>Temperature</a:t>
            </a:r>
            <a:r>
              <a:rPr lang="hu-HU" sz="2000" dirty="0" smtClean="0"/>
              <a:t> – 12 </a:t>
            </a:r>
            <a:r>
              <a:rPr lang="hu-HU" sz="2000" dirty="0" err="1" smtClean="0"/>
              <a:t>degrees</a:t>
            </a:r>
            <a:r>
              <a:rPr lang="hu-HU" sz="2000" dirty="0" smtClean="0"/>
              <a:t>  -   25 $</a:t>
            </a:r>
          </a:p>
          <a:p>
            <a:r>
              <a:rPr lang="hu-HU" sz="2000" dirty="0" err="1" smtClean="0"/>
              <a:t>Rain</a:t>
            </a:r>
            <a:r>
              <a:rPr lang="hu-HU" sz="2000" dirty="0" smtClean="0"/>
              <a:t> – 22 cm     -  </a:t>
            </a:r>
            <a:r>
              <a:rPr lang="hu-HU" sz="2000" dirty="0" err="1" smtClean="0"/>
              <a:t>Food</a:t>
            </a:r>
            <a:r>
              <a:rPr lang="hu-HU" sz="2000" dirty="0" smtClean="0"/>
              <a:t> - **     </a:t>
            </a:r>
            <a:r>
              <a:rPr lang="hu-HU" sz="2000" dirty="0" err="1" smtClean="0"/>
              <a:t>Things</a:t>
            </a:r>
            <a:r>
              <a:rPr lang="hu-HU" sz="2000" dirty="0" smtClean="0"/>
              <a:t> - **</a:t>
            </a:r>
            <a:endParaRPr lang="hu-H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>
          <a:xfrm>
            <a:off x="457200" y="142852"/>
            <a:ext cx="8229600" cy="292895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hu-HU" sz="8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Burj</a:t>
            </a:r>
            <a:r>
              <a:rPr lang="hu-HU" sz="8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El </a:t>
            </a:r>
            <a:r>
              <a:rPr lang="hu-HU" sz="8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Arab  </a:t>
            </a:r>
            <a:r>
              <a:rPr lang="hu-HU" sz="8800" dirty="0" err="1" smtClean="0"/>
              <a:t>Flight</a:t>
            </a:r>
            <a:r>
              <a:rPr lang="hu-HU" sz="8800" dirty="0" smtClean="0"/>
              <a:t> </a:t>
            </a:r>
            <a:r>
              <a:rPr lang="hu-HU" sz="8800" dirty="0" smtClean="0"/>
              <a:t>– 5 </a:t>
            </a:r>
            <a:r>
              <a:rPr lang="hu-HU" sz="8800" dirty="0" err="1" smtClean="0"/>
              <a:t>hours</a:t>
            </a:r>
            <a:r>
              <a:rPr lang="hu-HU" sz="8800" dirty="0" smtClean="0"/>
              <a:t>   Airport – 15 </a:t>
            </a:r>
            <a:r>
              <a:rPr lang="hu-HU" sz="8800" dirty="0" err="1" smtClean="0"/>
              <a:t>minutes</a:t>
            </a:r>
            <a:r>
              <a:rPr lang="hu-HU" sz="8800" dirty="0" smtClean="0"/>
              <a:t>  -  </a:t>
            </a:r>
            <a:r>
              <a:rPr lang="hu-HU" sz="8800" dirty="0" err="1" smtClean="0"/>
              <a:t>Temperature</a:t>
            </a:r>
            <a:r>
              <a:rPr lang="hu-HU" sz="8800" dirty="0" smtClean="0"/>
              <a:t> </a:t>
            </a:r>
            <a:r>
              <a:rPr lang="hu-HU" sz="8800" dirty="0" smtClean="0"/>
              <a:t>– 33 </a:t>
            </a:r>
            <a:r>
              <a:rPr lang="hu-HU" sz="8800" dirty="0" err="1" smtClean="0"/>
              <a:t>degrees</a:t>
            </a:r>
            <a:r>
              <a:rPr lang="hu-HU" sz="8800" dirty="0" smtClean="0"/>
              <a:t> </a:t>
            </a:r>
            <a:r>
              <a:rPr lang="hu-HU" sz="8800" dirty="0" smtClean="0"/>
              <a:t>  - Price </a:t>
            </a:r>
            <a:r>
              <a:rPr lang="hu-HU" sz="8800" dirty="0" smtClean="0"/>
              <a:t>– 150 </a:t>
            </a:r>
            <a:r>
              <a:rPr lang="hu-HU" sz="8800" dirty="0" smtClean="0"/>
              <a:t>$  - </a:t>
            </a:r>
            <a:r>
              <a:rPr lang="hu-HU" sz="8800" dirty="0" err="1" smtClean="0"/>
              <a:t>Rain</a:t>
            </a:r>
            <a:r>
              <a:rPr lang="hu-HU" sz="8800" dirty="0" smtClean="0"/>
              <a:t> </a:t>
            </a:r>
            <a:r>
              <a:rPr lang="hu-HU" sz="8800" dirty="0" smtClean="0"/>
              <a:t>– 1 cm    </a:t>
            </a:r>
            <a:r>
              <a:rPr lang="hu-HU" sz="8800" dirty="0" err="1" smtClean="0"/>
              <a:t>Food</a:t>
            </a:r>
            <a:r>
              <a:rPr lang="hu-HU" sz="8800" dirty="0" smtClean="0"/>
              <a:t> - *****  </a:t>
            </a:r>
            <a:r>
              <a:rPr lang="hu-HU" sz="8800" dirty="0" err="1" smtClean="0"/>
              <a:t>Things</a:t>
            </a:r>
            <a:r>
              <a:rPr lang="hu-HU" sz="8800" dirty="0" smtClean="0"/>
              <a:t> - </a:t>
            </a:r>
            <a:r>
              <a:rPr lang="hu-HU" sz="8800" dirty="0" smtClean="0"/>
              <a:t>***** </a:t>
            </a:r>
          </a:p>
          <a:p>
            <a:pPr>
              <a:buNone/>
            </a:pPr>
            <a:r>
              <a:rPr lang="hu-HU" sz="8800" b="1" dirty="0" smtClean="0"/>
              <a:t>Hotel Hilton  </a:t>
            </a:r>
            <a:r>
              <a:rPr lang="hu-HU" sz="8800" dirty="0" err="1" smtClean="0"/>
              <a:t>Flight</a:t>
            </a:r>
            <a:r>
              <a:rPr lang="hu-HU" sz="8800" dirty="0" smtClean="0"/>
              <a:t> – 2 </a:t>
            </a:r>
            <a:r>
              <a:rPr lang="hu-HU" sz="8800" dirty="0" err="1" smtClean="0"/>
              <a:t>hours</a:t>
            </a:r>
            <a:r>
              <a:rPr lang="hu-HU" sz="8800" dirty="0" smtClean="0"/>
              <a:t> </a:t>
            </a:r>
            <a:r>
              <a:rPr lang="hu-HU" sz="8800" dirty="0" smtClean="0"/>
              <a:t> -    </a:t>
            </a:r>
            <a:r>
              <a:rPr lang="hu-HU" sz="8800" dirty="0" smtClean="0"/>
              <a:t>Airport – 30 </a:t>
            </a:r>
            <a:r>
              <a:rPr lang="hu-HU" sz="8800" dirty="0" err="1" smtClean="0"/>
              <a:t>minutes</a:t>
            </a:r>
            <a:endParaRPr lang="hu-HU" sz="8800" dirty="0" smtClean="0"/>
          </a:p>
          <a:p>
            <a:pPr>
              <a:buNone/>
            </a:pPr>
            <a:r>
              <a:rPr lang="hu-HU" sz="8800" dirty="0" err="1" smtClean="0"/>
              <a:t>Temperature</a:t>
            </a:r>
            <a:r>
              <a:rPr lang="hu-HU" sz="8800" dirty="0" smtClean="0"/>
              <a:t> – 18 </a:t>
            </a:r>
            <a:r>
              <a:rPr lang="hu-HU" sz="8800" dirty="0" err="1" smtClean="0"/>
              <a:t>degrees</a:t>
            </a:r>
            <a:r>
              <a:rPr lang="hu-HU" sz="8800" dirty="0" smtClean="0"/>
              <a:t>   -   90 </a:t>
            </a:r>
            <a:r>
              <a:rPr lang="hu-HU" sz="8800" dirty="0" smtClean="0"/>
              <a:t>$  - </a:t>
            </a:r>
            <a:r>
              <a:rPr lang="hu-HU" sz="8800" dirty="0" err="1" smtClean="0"/>
              <a:t>Rain</a:t>
            </a:r>
            <a:r>
              <a:rPr lang="hu-HU" sz="8800" dirty="0" smtClean="0"/>
              <a:t> </a:t>
            </a:r>
            <a:r>
              <a:rPr lang="hu-HU" sz="8800" dirty="0" smtClean="0"/>
              <a:t>– 8 cm </a:t>
            </a:r>
            <a:endParaRPr lang="hu-HU" sz="8800" dirty="0" smtClean="0"/>
          </a:p>
          <a:p>
            <a:pPr>
              <a:buNone/>
            </a:pPr>
            <a:r>
              <a:rPr lang="hu-HU" sz="8800" dirty="0" err="1" smtClean="0"/>
              <a:t>Food-</a:t>
            </a:r>
            <a:r>
              <a:rPr lang="hu-HU" sz="8800" dirty="0" smtClean="0"/>
              <a:t> </a:t>
            </a:r>
            <a:r>
              <a:rPr lang="hu-HU" sz="8800" dirty="0" smtClean="0"/>
              <a:t>****   </a:t>
            </a:r>
            <a:r>
              <a:rPr lang="hu-HU" sz="8800" dirty="0" err="1" smtClean="0"/>
              <a:t>Things</a:t>
            </a:r>
            <a:r>
              <a:rPr lang="hu-HU" sz="8800" dirty="0" smtClean="0"/>
              <a:t> - </a:t>
            </a:r>
            <a:r>
              <a:rPr lang="hu-HU" sz="8800" dirty="0" smtClean="0"/>
              <a:t>*** </a:t>
            </a:r>
          </a:p>
          <a:p>
            <a:pPr>
              <a:buNone/>
            </a:pPr>
            <a:r>
              <a:rPr lang="hu-HU" sz="8800" b="1" dirty="0" err="1" smtClean="0"/>
              <a:t>Caravel</a:t>
            </a:r>
            <a:r>
              <a:rPr lang="hu-HU" sz="8800" b="1" dirty="0" smtClean="0"/>
              <a:t> Hotel  </a:t>
            </a:r>
            <a:r>
              <a:rPr lang="hu-HU" sz="8800" dirty="0" err="1" smtClean="0"/>
              <a:t>Flight</a:t>
            </a:r>
            <a:r>
              <a:rPr lang="hu-HU" sz="8800" dirty="0" smtClean="0"/>
              <a:t> – 7 </a:t>
            </a:r>
            <a:r>
              <a:rPr lang="hu-HU" sz="8800" dirty="0" err="1" smtClean="0"/>
              <a:t>hours</a:t>
            </a:r>
            <a:r>
              <a:rPr lang="hu-HU" sz="8800" dirty="0" smtClean="0"/>
              <a:t>        Airport – 2 </a:t>
            </a:r>
            <a:r>
              <a:rPr lang="hu-HU" sz="8800" dirty="0" err="1" smtClean="0"/>
              <a:t>hours</a:t>
            </a:r>
            <a:endParaRPr lang="hu-HU" sz="8800" dirty="0" smtClean="0"/>
          </a:p>
          <a:p>
            <a:pPr>
              <a:buNone/>
            </a:pPr>
            <a:r>
              <a:rPr lang="hu-HU" sz="8800" dirty="0" err="1" smtClean="0"/>
              <a:t>Temperature</a:t>
            </a:r>
            <a:r>
              <a:rPr lang="hu-HU" sz="8800" dirty="0" smtClean="0"/>
              <a:t> – 12 </a:t>
            </a:r>
            <a:r>
              <a:rPr lang="hu-HU" sz="8800" dirty="0" err="1" smtClean="0"/>
              <a:t>degrees</a:t>
            </a:r>
            <a:r>
              <a:rPr lang="hu-HU" sz="8800" dirty="0" smtClean="0"/>
              <a:t>  -   25 </a:t>
            </a:r>
            <a:r>
              <a:rPr lang="hu-HU" sz="8800" dirty="0" smtClean="0"/>
              <a:t>$ - </a:t>
            </a:r>
            <a:r>
              <a:rPr lang="hu-HU" sz="8800" dirty="0" err="1" smtClean="0"/>
              <a:t>Rain</a:t>
            </a:r>
            <a:r>
              <a:rPr lang="hu-HU" sz="8800" dirty="0" smtClean="0"/>
              <a:t> </a:t>
            </a:r>
            <a:r>
              <a:rPr lang="hu-HU" sz="8800" dirty="0" smtClean="0"/>
              <a:t>– 22 cm     </a:t>
            </a:r>
            <a:endParaRPr lang="hu-HU" sz="8800" dirty="0" smtClean="0"/>
          </a:p>
          <a:p>
            <a:pPr>
              <a:buNone/>
            </a:pPr>
            <a:r>
              <a:rPr lang="hu-HU" sz="8800" dirty="0" err="1" smtClean="0"/>
              <a:t>Food</a:t>
            </a:r>
            <a:r>
              <a:rPr lang="hu-HU" sz="8800" dirty="0" smtClean="0"/>
              <a:t> </a:t>
            </a:r>
            <a:r>
              <a:rPr lang="hu-HU" sz="8800" dirty="0" smtClean="0"/>
              <a:t>- **     </a:t>
            </a:r>
            <a:r>
              <a:rPr lang="hu-HU" sz="8800" dirty="0" err="1" smtClean="0"/>
              <a:t>Things</a:t>
            </a:r>
            <a:r>
              <a:rPr lang="hu-HU" sz="8800" dirty="0" smtClean="0"/>
              <a:t> - **</a:t>
            </a:r>
          </a:p>
          <a:p>
            <a:pPr>
              <a:buNone/>
            </a:pPr>
            <a:r>
              <a:rPr lang="hu-HU" b="1" dirty="0" smtClean="0"/>
              <a:t> </a:t>
            </a:r>
          </a:p>
          <a:p>
            <a:pPr>
              <a:buNone/>
            </a:pPr>
            <a:endParaRPr lang="hu-HU" sz="3400" b="1" dirty="0" smtClean="0"/>
          </a:p>
          <a:p>
            <a:pPr>
              <a:buNone/>
            </a:pPr>
            <a:endParaRPr lang="hu-HU" b="1" dirty="0" smtClean="0"/>
          </a:p>
          <a:p>
            <a:pPr>
              <a:buNone/>
            </a:pPr>
            <a:endParaRPr lang="hu-HU" b="1" dirty="0" smtClean="0"/>
          </a:p>
          <a:p>
            <a:pPr>
              <a:buNone/>
            </a:pPr>
            <a:endParaRPr lang="hu-HU" b="1" dirty="0" smtClean="0"/>
          </a:p>
          <a:p>
            <a:pPr>
              <a:buNone/>
            </a:pPr>
            <a:r>
              <a:rPr lang="hu-HU" dirty="0" smtClean="0"/>
              <a:t> </a:t>
            </a:r>
            <a:endParaRPr lang="hu-HU" dirty="0"/>
          </a:p>
        </p:txBody>
      </p:sp>
      <p:sp>
        <p:nvSpPr>
          <p:cNvPr id="7" name="Szövegdoboz 6"/>
          <p:cNvSpPr txBox="1"/>
          <p:nvPr/>
        </p:nvSpPr>
        <p:spPr>
          <a:xfrm>
            <a:off x="571472" y="3286124"/>
            <a:ext cx="786349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hu-HU" sz="2400" b="1" dirty="0" smtClean="0"/>
              <a:t>The </a:t>
            </a:r>
            <a:r>
              <a:rPr lang="hu-HU" sz="2400" b="1" dirty="0" err="1" smtClean="0"/>
              <a:t>flight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to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Burj</a:t>
            </a:r>
            <a:r>
              <a:rPr lang="hu-HU" sz="2400" b="1" dirty="0" smtClean="0"/>
              <a:t> El Arab is </a:t>
            </a:r>
            <a:r>
              <a:rPr lang="hu-HU" sz="2400" b="1" dirty="0" err="1" smtClean="0"/>
              <a:t>longer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than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the</a:t>
            </a:r>
            <a:endParaRPr lang="hu-HU" sz="2400" b="1" dirty="0" smtClean="0"/>
          </a:p>
          <a:p>
            <a:pPr>
              <a:buNone/>
            </a:pPr>
            <a:r>
              <a:rPr lang="hu-HU" sz="2400" b="1" dirty="0" err="1" smtClean="0"/>
              <a:t>flight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to</a:t>
            </a:r>
            <a:r>
              <a:rPr lang="hu-HU" sz="2400" b="1" dirty="0" smtClean="0"/>
              <a:t> Hotel Hilton.  The </a:t>
            </a:r>
            <a:r>
              <a:rPr lang="hu-HU" sz="2400" b="1" dirty="0" err="1" smtClean="0"/>
              <a:t>flight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to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Caravel</a:t>
            </a:r>
            <a:r>
              <a:rPr lang="hu-HU" sz="2400" b="1" dirty="0" smtClean="0"/>
              <a:t> Hotel is</a:t>
            </a:r>
          </a:p>
          <a:p>
            <a:pPr>
              <a:buNone/>
            </a:pPr>
            <a:r>
              <a:rPr lang="hu-HU" sz="2400" b="1" dirty="0" err="1" smtClean="0"/>
              <a:t>the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longest</a:t>
            </a:r>
            <a:r>
              <a:rPr lang="hu-HU" sz="2400" b="1" dirty="0" smtClean="0"/>
              <a:t>.</a:t>
            </a:r>
          </a:p>
          <a:p>
            <a:pPr>
              <a:buNone/>
            </a:pPr>
            <a:endParaRPr lang="hu-HU" sz="2400" b="1" dirty="0" smtClean="0"/>
          </a:p>
          <a:p>
            <a:pPr>
              <a:buNone/>
            </a:pPr>
            <a:r>
              <a:rPr lang="hu-HU" sz="2400" b="1" dirty="0" smtClean="0"/>
              <a:t>The </a:t>
            </a:r>
            <a:r>
              <a:rPr lang="hu-HU" sz="2400" b="1" dirty="0" err="1" smtClean="0"/>
              <a:t>airport</a:t>
            </a:r>
            <a:r>
              <a:rPr lang="hu-HU" sz="2400" b="1" dirty="0" smtClean="0"/>
              <a:t> is </a:t>
            </a:r>
            <a:r>
              <a:rPr lang="hu-HU" sz="2400" b="1" dirty="0" err="1" smtClean="0"/>
              <a:t>further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from</a:t>
            </a:r>
            <a:r>
              <a:rPr lang="hu-HU" sz="2400" b="1" dirty="0" smtClean="0"/>
              <a:t> Hotel Hilton </a:t>
            </a:r>
            <a:r>
              <a:rPr lang="hu-HU" sz="2400" b="1" dirty="0" err="1" smtClean="0"/>
              <a:t>than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Burj</a:t>
            </a:r>
            <a:r>
              <a:rPr lang="hu-HU" sz="2400" b="1" dirty="0" smtClean="0"/>
              <a:t> El</a:t>
            </a:r>
          </a:p>
          <a:p>
            <a:pPr>
              <a:buNone/>
            </a:pPr>
            <a:r>
              <a:rPr lang="hu-HU" sz="2400" b="1" dirty="0" smtClean="0"/>
              <a:t>Arab. The </a:t>
            </a:r>
            <a:r>
              <a:rPr lang="hu-HU" sz="2400" b="1" dirty="0" err="1" smtClean="0"/>
              <a:t>airport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from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Caravel</a:t>
            </a:r>
            <a:r>
              <a:rPr lang="hu-HU" sz="2400" b="1" dirty="0" smtClean="0"/>
              <a:t> Hotel is </a:t>
            </a:r>
            <a:r>
              <a:rPr lang="hu-HU" sz="2400" b="1" dirty="0" err="1" smtClean="0"/>
              <a:t>the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furthest</a:t>
            </a:r>
            <a:r>
              <a:rPr lang="hu-HU" sz="2400" b="1" dirty="0" smtClean="0"/>
              <a:t>.</a:t>
            </a:r>
          </a:p>
          <a:p>
            <a:pPr>
              <a:buNone/>
            </a:pPr>
            <a:endParaRPr lang="hu-HU" sz="2400" b="1" dirty="0" smtClean="0"/>
          </a:p>
          <a:p>
            <a:pPr>
              <a:buNone/>
            </a:pPr>
            <a:r>
              <a:rPr lang="hu-HU" sz="2400" b="1" dirty="0" smtClean="0"/>
              <a:t>Hotel Hilton is </a:t>
            </a:r>
            <a:r>
              <a:rPr lang="hu-HU" sz="2400" b="1" dirty="0" err="1" smtClean="0"/>
              <a:t>in</a:t>
            </a:r>
            <a:r>
              <a:rPr lang="hu-HU" sz="2400" b="1" dirty="0" smtClean="0"/>
              <a:t> a </a:t>
            </a:r>
            <a:r>
              <a:rPr lang="hu-HU" sz="2400" b="1" dirty="0" err="1" smtClean="0"/>
              <a:t>warmer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place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than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Caravel</a:t>
            </a:r>
            <a:r>
              <a:rPr lang="hu-HU" sz="2400" b="1" dirty="0" smtClean="0"/>
              <a:t> Hotel. </a:t>
            </a:r>
          </a:p>
          <a:p>
            <a:pPr>
              <a:buNone/>
            </a:pPr>
            <a:r>
              <a:rPr lang="hu-HU" sz="2400" b="1" dirty="0" err="1" smtClean="0"/>
              <a:t>Burj</a:t>
            </a:r>
            <a:r>
              <a:rPr lang="hu-HU" sz="2400" b="1" dirty="0" smtClean="0"/>
              <a:t> El Arab is </a:t>
            </a:r>
            <a:r>
              <a:rPr lang="hu-HU" sz="2400" b="1" dirty="0" err="1" smtClean="0"/>
              <a:t>in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the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hottest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place</a:t>
            </a:r>
            <a:r>
              <a:rPr lang="hu-HU" sz="2400" b="1" dirty="0" smtClean="0"/>
              <a:t>.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158926"/>
          </a:xfrm>
        </p:spPr>
        <p:txBody>
          <a:bodyPr>
            <a:normAutofit fontScale="90000"/>
          </a:bodyPr>
          <a:lstStyle/>
          <a:p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>
          <a:xfrm>
            <a:off x="500034" y="428604"/>
            <a:ext cx="8229600" cy="292895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hu-H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Burj</a:t>
            </a:r>
            <a:r>
              <a:rPr lang="hu-H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El Arab  </a:t>
            </a:r>
            <a:r>
              <a:rPr lang="hu-HU" dirty="0" err="1" smtClean="0"/>
              <a:t>Flight</a:t>
            </a:r>
            <a:r>
              <a:rPr lang="hu-HU" dirty="0" smtClean="0"/>
              <a:t> – 5 </a:t>
            </a:r>
            <a:r>
              <a:rPr lang="hu-HU" dirty="0" err="1" smtClean="0"/>
              <a:t>hours</a:t>
            </a:r>
            <a:r>
              <a:rPr lang="hu-HU" dirty="0" smtClean="0"/>
              <a:t>   Airport – 15 </a:t>
            </a:r>
            <a:r>
              <a:rPr lang="hu-HU" dirty="0" err="1" smtClean="0"/>
              <a:t>minutes</a:t>
            </a:r>
            <a:r>
              <a:rPr lang="hu-HU" dirty="0" smtClean="0"/>
              <a:t>  -  </a:t>
            </a:r>
            <a:r>
              <a:rPr lang="hu-HU" dirty="0" err="1" smtClean="0"/>
              <a:t>Temperature</a:t>
            </a:r>
            <a:r>
              <a:rPr lang="hu-HU" dirty="0" smtClean="0"/>
              <a:t> – 33 </a:t>
            </a:r>
            <a:r>
              <a:rPr lang="hu-HU" dirty="0" err="1" smtClean="0"/>
              <a:t>degrees</a:t>
            </a:r>
            <a:r>
              <a:rPr lang="hu-HU" dirty="0" smtClean="0"/>
              <a:t>   - Price – 150 $  - </a:t>
            </a:r>
            <a:r>
              <a:rPr lang="hu-HU" dirty="0" err="1" smtClean="0"/>
              <a:t>Rain</a:t>
            </a:r>
            <a:r>
              <a:rPr lang="hu-HU" dirty="0" smtClean="0"/>
              <a:t> – 1 cm    </a:t>
            </a:r>
            <a:r>
              <a:rPr lang="hu-HU" dirty="0" err="1" smtClean="0"/>
              <a:t>Food</a:t>
            </a:r>
            <a:r>
              <a:rPr lang="hu-HU" dirty="0" smtClean="0"/>
              <a:t> - *****  </a:t>
            </a:r>
            <a:r>
              <a:rPr lang="hu-HU" dirty="0" err="1" smtClean="0"/>
              <a:t>Things</a:t>
            </a:r>
            <a:r>
              <a:rPr lang="hu-HU" dirty="0" smtClean="0"/>
              <a:t> - ***** </a:t>
            </a:r>
          </a:p>
          <a:p>
            <a:pPr>
              <a:buNone/>
            </a:pPr>
            <a:r>
              <a:rPr lang="hu-HU" b="1" dirty="0" smtClean="0"/>
              <a:t>Hotel Hilton  </a:t>
            </a:r>
            <a:r>
              <a:rPr lang="hu-HU" dirty="0" err="1" smtClean="0"/>
              <a:t>Flight</a:t>
            </a:r>
            <a:r>
              <a:rPr lang="hu-HU" dirty="0" smtClean="0"/>
              <a:t> – 2 </a:t>
            </a:r>
            <a:r>
              <a:rPr lang="hu-HU" dirty="0" err="1" smtClean="0"/>
              <a:t>hours</a:t>
            </a:r>
            <a:r>
              <a:rPr lang="hu-HU" dirty="0" smtClean="0"/>
              <a:t>  -    Airport – 30 </a:t>
            </a:r>
            <a:r>
              <a:rPr lang="hu-HU" dirty="0" err="1" smtClean="0"/>
              <a:t>minutes</a:t>
            </a:r>
            <a:endParaRPr lang="hu-HU" dirty="0" smtClean="0"/>
          </a:p>
          <a:p>
            <a:pPr>
              <a:buNone/>
            </a:pPr>
            <a:r>
              <a:rPr lang="hu-HU" dirty="0" err="1" smtClean="0"/>
              <a:t>Temperature</a:t>
            </a:r>
            <a:r>
              <a:rPr lang="hu-HU" dirty="0" smtClean="0"/>
              <a:t> – 18 </a:t>
            </a:r>
            <a:r>
              <a:rPr lang="hu-HU" dirty="0" err="1" smtClean="0"/>
              <a:t>degrees</a:t>
            </a:r>
            <a:r>
              <a:rPr lang="hu-HU" dirty="0" smtClean="0"/>
              <a:t>   -   90 $  - </a:t>
            </a:r>
            <a:r>
              <a:rPr lang="hu-HU" dirty="0" err="1" smtClean="0"/>
              <a:t>Rain</a:t>
            </a:r>
            <a:r>
              <a:rPr lang="hu-HU" dirty="0" smtClean="0"/>
              <a:t> – 8 cm </a:t>
            </a:r>
          </a:p>
          <a:p>
            <a:pPr>
              <a:buNone/>
            </a:pPr>
            <a:r>
              <a:rPr lang="hu-HU" dirty="0" err="1" smtClean="0"/>
              <a:t>Food-</a:t>
            </a:r>
            <a:r>
              <a:rPr lang="hu-HU" dirty="0" smtClean="0"/>
              <a:t> ****   </a:t>
            </a:r>
            <a:r>
              <a:rPr lang="hu-HU" dirty="0" err="1" smtClean="0"/>
              <a:t>Things</a:t>
            </a:r>
            <a:r>
              <a:rPr lang="hu-HU" dirty="0" smtClean="0"/>
              <a:t> - *** </a:t>
            </a:r>
          </a:p>
          <a:p>
            <a:pPr>
              <a:buNone/>
            </a:pPr>
            <a:r>
              <a:rPr lang="hu-HU" b="1" dirty="0" err="1" smtClean="0"/>
              <a:t>Caravel</a:t>
            </a:r>
            <a:r>
              <a:rPr lang="hu-HU" b="1" dirty="0" smtClean="0"/>
              <a:t> Hotel  </a:t>
            </a:r>
            <a:r>
              <a:rPr lang="hu-HU" dirty="0" err="1" smtClean="0"/>
              <a:t>Flight</a:t>
            </a:r>
            <a:r>
              <a:rPr lang="hu-HU" dirty="0" smtClean="0"/>
              <a:t> – 7 </a:t>
            </a:r>
            <a:r>
              <a:rPr lang="hu-HU" dirty="0" err="1" smtClean="0"/>
              <a:t>hours</a:t>
            </a:r>
            <a:r>
              <a:rPr lang="hu-HU" dirty="0" smtClean="0"/>
              <a:t>        Airport – 2 </a:t>
            </a:r>
            <a:r>
              <a:rPr lang="hu-HU" dirty="0" err="1" smtClean="0"/>
              <a:t>hours</a:t>
            </a:r>
            <a:endParaRPr lang="hu-HU" dirty="0" smtClean="0"/>
          </a:p>
          <a:p>
            <a:pPr>
              <a:buNone/>
            </a:pPr>
            <a:r>
              <a:rPr lang="hu-HU" dirty="0" err="1" smtClean="0"/>
              <a:t>Temperature</a:t>
            </a:r>
            <a:r>
              <a:rPr lang="hu-HU" dirty="0" smtClean="0"/>
              <a:t> – 12 </a:t>
            </a:r>
            <a:r>
              <a:rPr lang="hu-HU" dirty="0" err="1" smtClean="0"/>
              <a:t>degrees</a:t>
            </a:r>
            <a:r>
              <a:rPr lang="hu-HU" dirty="0" smtClean="0"/>
              <a:t>  -   25 $ - </a:t>
            </a:r>
            <a:r>
              <a:rPr lang="hu-HU" dirty="0" err="1" smtClean="0"/>
              <a:t>Rain</a:t>
            </a:r>
            <a:r>
              <a:rPr lang="hu-HU" dirty="0" smtClean="0"/>
              <a:t> – 22 cm     </a:t>
            </a:r>
          </a:p>
          <a:p>
            <a:pPr>
              <a:buNone/>
            </a:pPr>
            <a:r>
              <a:rPr lang="hu-HU" dirty="0" err="1" smtClean="0"/>
              <a:t>Food</a:t>
            </a:r>
            <a:r>
              <a:rPr lang="hu-HU" dirty="0" smtClean="0"/>
              <a:t> - **     </a:t>
            </a:r>
            <a:r>
              <a:rPr lang="hu-HU" dirty="0" err="1" smtClean="0"/>
              <a:t>Things</a:t>
            </a:r>
            <a:r>
              <a:rPr lang="hu-HU" dirty="0" smtClean="0"/>
              <a:t> - **</a:t>
            </a:r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642910" y="3429000"/>
            <a:ext cx="83582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/>
              <a:t>Hotel Hilton is more </a:t>
            </a:r>
            <a:r>
              <a:rPr lang="hu-HU" sz="2800" dirty="0" err="1" smtClean="0"/>
              <a:t>expensive</a:t>
            </a:r>
            <a:r>
              <a:rPr lang="hu-HU" sz="2800" dirty="0" smtClean="0"/>
              <a:t> </a:t>
            </a:r>
            <a:r>
              <a:rPr lang="hu-HU" sz="2800" dirty="0" err="1" smtClean="0"/>
              <a:t>than</a:t>
            </a:r>
            <a:r>
              <a:rPr lang="hu-HU" sz="2800" dirty="0" smtClean="0"/>
              <a:t> </a:t>
            </a:r>
            <a:r>
              <a:rPr lang="hu-HU" sz="2800" dirty="0" err="1" smtClean="0"/>
              <a:t>Caravel</a:t>
            </a:r>
            <a:r>
              <a:rPr lang="hu-HU" sz="2800" dirty="0" smtClean="0"/>
              <a:t> Hotel. </a:t>
            </a:r>
            <a:r>
              <a:rPr lang="hu-HU" sz="2800" dirty="0" err="1" smtClean="0"/>
              <a:t>Burj</a:t>
            </a:r>
            <a:r>
              <a:rPr lang="hu-HU" sz="2800" dirty="0" smtClean="0"/>
              <a:t> El Arab is </a:t>
            </a:r>
            <a:r>
              <a:rPr lang="hu-HU" sz="2800" dirty="0" err="1" smtClean="0"/>
              <a:t>the</a:t>
            </a:r>
            <a:r>
              <a:rPr lang="hu-HU" sz="2800" dirty="0" smtClean="0"/>
              <a:t> most </a:t>
            </a:r>
            <a:r>
              <a:rPr lang="hu-HU" sz="2800" dirty="0" err="1" smtClean="0"/>
              <a:t>expensive</a:t>
            </a:r>
            <a:r>
              <a:rPr lang="hu-HU" sz="2800" dirty="0" smtClean="0"/>
              <a:t> hotel.</a:t>
            </a:r>
          </a:p>
          <a:p>
            <a:endParaRPr lang="hu-HU" sz="2800" dirty="0"/>
          </a:p>
          <a:p>
            <a:r>
              <a:rPr lang="hu-HU" sz="2800" dirty="0" smtClean="0"/>
              <a:t>Hotel Hilton is </a:t>
            </a:r>
            <a:r>
              <a:rPr lang="hu-HU" sz="2800" dirty="0" err="1" smtClean="0"/>
              <a:t>in</a:t>
            </a:r>
            <a:r>
              <a:rPr lang="hu-HU" sz="2800" dirty="0" smtClean="0"/>
              <a:t> a </a:t>
            </a:r>
            <a:r>
              <a:rPr lang="hu-HU" sz="2800" dirty="0" err="1" smtClean="0"/>
              <a:t>wetter</a:t>
            </a:r>
            <a:r>
              <a:rPr lang="hu-HU" sz="2800" dirty="0" smtClean="0"/>
              <a:t> </a:t>
            </a:r>
            <a:r>
              <a:rPr lang="hu-HU" sz="2800" dirty="0" err="1" smtClean="0"/>
              <a:t>place</a:t>
            </a:r>
            <a:r>
              <a:rPr lang="hu-HU" sz="2800" dirty="0" smtClean="0"/>
              <a:t> </a:t>
            </a:r>
            <a:r>
              <a:rPr lang="hu-HU" sz="2800" dirty="0" err="1" smtClean="0"/>
              <a:t>than</a:t>
            </a:r>
            <a:r>
              <a:rPr lang="hu-HU" sz="2800" dirty="0" smtClean="0"/>
              <a:t> </a:t>
            </a:r>
            <a:r>
              <a:rPr lang="hu-HU" sz="2800" dirty="0" err="1" smtClean="0"/>
              <a:t>Burj</a:t>
            </a:r>
            <a:r>
              <a:rPr lang="hu-HU" sz="2800" dirty="0" smtClean="0"/>
              <a:t> El Arab. </a:t>
            </a:r>
            <a:r>
              <a:rPr lang="hu-HU" sz="2800" dirty="0" err="1" smtClean="0"/>
              <a:t>Caravel</a:t>
            </a:r>
            <a:r>
              <a:rPr lang="hu-HU" sz="2800" dirty="0" smtClean="0"/>
              <a:t> Hotel is </a:t>
            </a:r>
            <a:r>
              <a:rPr lang="hu-HU" sz="2800" dirty="0" err="1" smtClean="0"/>
              <a:t>in</a:t>
            </a:r>
            <a:r>
              <a:rPr lang="hu-HU" sz="2800" dirty="0" smtClean="0"/>
              <a:t> </a:t>
            </a:r>
            <a:r>
              <a:rPr lang="hu-HU" sz="2800" dirty="0" err="1" smtClean="0"/>
              <a:t>the</a:t>
            </a:r>
            <a:r>
              <a:rPr lang="hu-HU" sz="2800" dirty="0" smtClean="0"/>
              <a:t> </a:t>
            </a:r>
            <a:r>
              <a:rPr lang="hu-HU" sz="2800" dirty="0" err="1" smtClean="0"/>
              <a:t>wettest</a:t>
            </a:r>
            <a:r>
              <a:rPr lang="hu-HU" sz="2800" dirty="0" smtClean="0"/>
              <a:t> </a:t>
            </a:r>
            <a:r>
              <a:rPr lang="hu-HU" sz="2800" dirty="0" err="1" smtClean="0"/>
              <a:t>place</a:t>
            </a:r>
            <a:r>
              <a:rPr lang="hu-HU" sz="2800" dirty="0" smtClean="0"/>
              <a:t>.</a:t>
            </a:r>
            <a:endParaRPr lang="hu-H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55364"/>
          </a:xfrm>
        </p:spPr>
        <p:txBody>
          <a:bodyPr>
            <a:normAutofit fontScale="90000"/>
          </a:bodyPr>
          <a:lstStyle/>
          <a:p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229600" cy="34290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u-H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Burj</a:t>
            </a:r>
            <a:r>
              <a:rPr lang="hu-H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El Arab  </a:t>
            </a:r>
            <a:r>
              <a:rPr lang="hu-HU" sz="2000" dirty="0" err="1" smtClean="0"/>
              <a:t>Flight</a:t>
            </a:r>
            <a:r>
              <a:rPr lang="hu-HU" sz="2000" dirty="0" smtClean="0"/>
              <a:t> – 5 </a:t>
            </a:r>
            <a:r>
              <a:rPr lang="hu-HU" sz="2000" dirty="0" err="1" smtClean="0"/>
              <a:t>hours</a:t>
            </a:r>
            <a:r>
              <a:rPr lang="hu-HU" sz="2000" dirty="0" smtClean="0"/>
              <a:t>   Airport – 15 </a:t>
            </a:r>
            <a:r>
              <a:rPr lang="hu-HU" sz="2000" dirty="0" err="1" smtClean="0"/>
              <a:t>minutes</a:t>
            </a:r>
            <a:r>
              <a:rPr lang="hu-HU" sz="2000" dirty="0" smtClean="0"/>
              <a:t>  -  </a:t>
            </a:r>
            <a:r>
              <a:rPr lang="hu-HU" sz="2000" dirty="0" err="1" smtClean="0"/>
              <a:t>Temperature</a:t>
            </a:r>
            <a:r>
              <a:rPr lang="hu-HU" sz="2000" dirty="0" smtClean="0"/>
              <a:t> – 33 </a:t>
            </a:r>
            <a:r>
              <a:rPr lang="hu-HU" sz="2000" dirty="0" err="1" smtClean="0"/>
              <a:t>degrees</a:t>
            </a:r>
            <a:r>
              <a:rPr lang="hu-HU" sz="2000" dirty="0" smtClean="0"/>
              <a:t>   - Price – 150 $  - </a:t>
            </a:r>
            <a:r>
              <a:rPr lang="hu-HU" sz="2000" dirty="0" err="1" smtClean="0"/>
              <a:t>Rain</a:t>
            </a:r>
            <a:r>
              <a:rPr lang="hu-HU" sz="2000" dirty="0" smtClean="0"/>
              <a:t> – 1 cm    </a:t>
            </a:r>
            <a:r>
              <a:rPr lang="hu-HU" sz="2000" dirty="0" err="1" smtClean="0"/>
              <a:t>Food</a:t>
            </a:r>
            <a:r>
              <a:rPr lang="hu-HU" sz="2000" dirty="0" smtClean="0"/>
              <a:t> - *****  </a:t>
            </a:r>
            <a:r>
              <a:rPr lang="hu-HU" sz="2000" dirty="0" err="1" smtClean="0"/>
              <a:t>Things</a:t>
            </a:r>
            <a:r>
              <a:rPr lang="hu-HU" sz="2000" dirty="0" smtClean="0"/>
              <a:t> - ***** </a:t>
            </a:r>
          </a:p>
          <a:p>
            <a:pPr>
              <a:buNone/>
            </a:pPr>
            <a:r>
              <a:rPr lang="hu-HU" sz="2000" b="1" dirty="0" smtClean="0"/>
              <a:t>Hotel Hilton  </a:t>
            </a:r>
            <a:r>
              <a:rPr lang="hu-HU" sz="2000" dirty="0" err="1" smtClean="0"/>
              <a:t>Flight</a:t>
            </a:r>
            <a:r>
              <a:rPr lang="hu-HU" sz="2000" dirty="0" smtClean="0"/>
              <a:t> – 2 </a:t>
            </a:r>
            <a:r>
              <a:rPr lang="hu-HU" sz="2000" dirty="0" err="1" smtClean="0"/>
              <a:t>hours</a:t>
            </a:r>
            <a:r>
              <a:rPr lang="hu-HU" sz="2000" dirty="0" smtClean="0"/>
              <a:t>  -    Airport – 30 </a:t>
            </a:r>
            <a:r>
              <a:rPr lang="hu-HU" sz="2000" dirty="0" err="1" smtClean="0"/>
              <a:t>minutes</a:t>
            </a:r>
            <a:endParaRPr lang="hu-HU" sz="2000" dirty="0" smtClean="0"/>
          </a:p>
          <a:p>
            <a:pPr>
              <a:buNone/>
            </a:pPr>
            <a:r>
              <a:rPr lang="hu-HU" sz="2000" dirty="0" err="1" smtClean="0"/>
              <a:t>Temperature</a:t>
            </a:r>
            <a:r>
              <a:rPr lang="hu-HU" sz="2000" dirty="0" smtClean="0"/>
              <a:t> – 18 </a:t>
            </a:r>
            <a:r>
              <a:rPr lang="hu-HU" sz="2000" dirty="0" err="1" smtClean="0"/>
              <a:t>degrees</a:t>
            </a:r>
            <a:r>
              <a:rPr lang="hu-HU" sz="2000" dirty="0" smtClean="0"/>
              <a:t>   -   90 $  - </a:t>
            </a:r>
            <a:r>
              <a:rPr lang="hu-HU" sz="2000" dirty="0" err="1" smtClean="0"/>
              <a:t>Rain</a:t>
            </a:r>
            <a:r>
              <a:rPr lang="hu-HU" sz="2000" dirty="0" smtClean="0"/>
              <a:t> – 8 cm </a:t>
            </a:r>
          </a:p>
          <a:p>
            <a:pPr>
              <a:buNone/>
            </a:pPr>
            <a:r>
              <a:rPr lang="hu-HU" sz="2000" dirty="0" err="1" smtClean="0"/>
              <a:t>Food-</a:t>
            </a:r>
            <a:r>
              <a:rPr lang="hu-HU" sz="2000" dirty="0" smtClean="0"/>
              <a:t> ****   </a:t>
            </a:r>
            <a:r>
              <a:rPr lang="hu-HU" sz="2000" dirty="0" err="1" smtClean="0"/>
              <a:t>Things</a:t>
            </a:r>
            <a:r>
              <a:rPr lang="hu-HU" sz="2000" dirty="0" smtClean="0"/>
              <a:t> - *** </a:t>
            </a:r>
          </a:p>
          <a:p>
            <a:pPr>
              <a:buNone/>
            </a:pPr>
            <a:r>
              <a:rPr lang="hu-HU" sz="2000" b="1" dirty="0" err="1" smtClean="0"/>
              <a:t>Caravel</a:t>
            </a:r>
            <a:r>
              <a:rPr lang="hu-HU" sz="2000" b="1" dirty="0" smtClean="0"/>
              <a:t> Hotel  </a:t>
            </a:r>
            <a:r>
              <a:rPr lang="hu-HU" sz="2000" dirty="0" err="1" smtClean="0"/>
              <a:t>Flight</a:t>
            </a:r>
            <a:r>
              <a:rPr lang="hu-HU" sz="2000" dirty="0" smtClean="0"/>
              <a:t> – 7 </a:t>
            </a:r>
            <a:r>
              <a:rPr lang="hu-HU" sz="2000" dirty="0" err="1" smtClean="0"/>
              <a:t>hours</a:t>
            </a:r>
            <a:r>
              <a:rPr lang="hu-HU" sz="2000" dirty="0" smtClean="0"/>
              <a:t>        Airport – 2 </a:t>
            </a:r>
            <a:r>
              <a:rPr lang="hu-HU" sz="2000" dirty="0" err="1" smtClean="0"/>
              <a:t>hours</a:t>
            </a:r>
            <a:endParaRPr lang="hu-HU" sz="2000" dirty="0" smtClean="0"/>
          </a:p>
          <a:p>
            <a:pPr>
              <a:buNone/>
            </a:pPr>
            <a:r>
              <a:rPr lang="hu-HU" sz="2000" dirty="0" err="1" smtClean="0"/>
              <a:t>Temperature</a:t>
            </a:r>
            <a:r>
              <a:rPr lang="hu-HU" sz="2000" dirty="0" smtClean="0"/>
              <a:t> – 12 </a:t>
            </a:r>
            <a:r>
              <a:rPr lang="hu-HU" sz="2000" dirty="0" err="1" smtClean="0"/>
              <a:t>degrees</a:t>
            </a:r>
            <a:r>
              <a:rPr lang="hu-HU" sz="2000" dirty="0" smtClean="0"/>
              <a:t>  -   25 $ - </a:t>
            </a:r>
            <a:r>
              <a:rPr lang="hu-HU" sz="2000" dirty="0" err="1" smtClean="0"/>
              <a:t>Rain</a:t>
            </a:r>
            <a:r>
              <a:rPr lang="hu-HU" sz="2000" dirty="0" smtClean="0"/>
              <a:t> – 22 cm     </a:t>
            </a:r>
          </a:p>
          <a:p>
            <a:pPr>
              <a:buNone/>
            </a:pPr>
            <a:r>
              <a:rPr lang="hu-HU" sz="2000" dirty="0" err="1" smtClean="0"/>
              <a:t>Food</a:t>
            </a:r>
            <a:r>
              <a:rPr lang="hu-HU" sz="2000" dirty="0" smtClean="0"/>
              <a:t> - **     </a:t>
            </a:r>
            <a:r>
              <a:rPr lang="hu-HU" sz="2000" dirty="0" err="1" smtClean="0"/>
              <a:t>Things</a:t>
            </a:r>
            <a:r>
              <a:rPr lang="hu-HU" sz="2000" dirty="0" smtClean="0"/>
              <a:t> - </a:t>
            </a:r>
            <a:r>
              <a:rPr lang="hu-HU" sz="2000" dirty="0" smtClean="0"/>
              <a:t>** </a:t>
            </a:r>
          </a:p>
          <a:p>
            <a:pPr>
              <a:buNone/>
            </a:pPr>
            <a:endParaRPr lang="hu-HU" sz="20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428596" y="3786190"/>
            <a:ext cx="880151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800" dirty="0" smtClean="0"/>
              <a:t>The </a:t>
            </a:r>
            <a:r>
              <a:rPr lang="hu-HU" sz="2800" dirty="0" err="1" smtClean="0"/>
              <a:t>food</a:t>
            </a:r>
            <a:r>
              <a:rPr lang="hu-HU" sz="2800" dirty="0" smtClean="0"/>
              <a:t> </a:t>
            </a:r>
            <a:r>
              <a:rPr lang="hu-HU" sz="2800" dirty="0" err="1" smtClean="0"/>
              <a:t>in</a:t>
            </a:r>
            <a:r>
              <a:rPr lang="hu-HU" sz="2800" dirty="0" smtClean="0"/>
              <a:t> Hotel Hilton is </a:t>
            </a:r>
            <a:r>
              <a:rPr lang="hu-HU" sz="2800" dirty="0" err="1" smtClean="0"/>
              <a:t>better</a:t>
            </a:r>
            <a:r>
              <a:rPr lang="hu-HU" sz="2800" dirty="0" smtClean="0"/>
              <a:t> </a:t>
            </a:r>
            <a:r>
              <a:rPr lang="hu-HU" sz="2800" dirty="0" err="1" smtClean="0"/>
              <a:t>than</a:t>
            </a:r>
            <a:r>
              <a:rPr lang="hu-HU" sz="2800" dirty="0" smtClean="0"/>
              <a:t> </a:t>
            </a:r>
            <a:r>
              <a:rPr lang="hu-HU" sz="2800" dirty="0" err="1" smtClean="0"/>
              <a:t>in</a:t>
            </a:r>
            <a:r>
              <a:rPr lang="hu-HU" sz="2800" dirty="0" smtClean="0"/>
              <a:t> </a:t>
            </a:r>
            <a:r>
              <a:rPr lang="hu-HU" sz="2800" dirty="0" err="1" smtClean="0"/>
              <a:t>Caravel</a:t>
            </a:r>
            <a:r>
              <a:rPr lang="hu-HU" sz="2800" dirty="0" smtClean="0"/>
              <a:t> Hotel.</a:t>
            </a:r>
          </a:p>
          <a:p>
            <a:r>
              <a:rPr lang="hu-HU" sz="2800" dirty="0" smtClean="0"/>
              <a:t>The </a:t>
            </a:r>
            <a:r>
              <a:rPr lang="hu-HU" sz="2800" dirty="0" err="1" smtClean="0"/>
              <a:t>best</a:t>
            </a:r>
            <a:r>
              <a:rPr lang="hu-HU" sz="2800" dirty="0" smtClean="0"/>
              <a:t> </a:t>
            </a:r>
            <a:r>
              <a:rPr lang="hu-HU" sz="2800" dirty="0" err="1" smtClean="0"/>
              <a:t>food</a:t>
            </a:r>
            <a:r>
              <a:rPr lang="hu-HU" sz="2800" dirty="0" smtClean="0"/>
              <a:t> is </a:t>
            </a:r>
            <a:r>
              <a:rPr lang="hu-HU" sz="2800" dirty="0" err="1" smtClean="0"/>
              <a:t>in</a:t>
            </a:r>
            <a:r>
              <a:rPr lang="hu-HU" sz="2800" dirty="0" smtClean="0"/>
              <a:t> </a:t>
            </a:r>
            <a:r>
              <a:rPr lang="hu-HU" sz="2800" dirty="0" err="1" smtClean="0"/>
              <a:t>Burj</a:t>
            </a:r>
            <a:r>
              <a:rPr lang="hu-HU" sz="2800" dirty="0" smtClean="0"/>
              <a:t> El Arab.</a:t>
            </a:r>
          </a:p>
          <a:p>
            <a:endParaRPr lang="hu-HU" sz="2800" dirty="0"/>
          </a:p>
          <a:p>
            <a:r>
              <a:rPr lang="hu-HU" sz="2800" dirty="0" smtClean="0"/>
              <a:t>Hotel </a:t>
            </a:r>
            <a:r>
              <a:rPr lang="hu-HU" sz="2800" dirty="0" err="1" smtClean="0"/>
              <a:t>guests</a:t>
            </a:r>
            <a:r>
              <a:rPr lang="hu-HU" sz="2800" dirty="0" smtClean="0"/>
              <a:t> </a:t>
            </a:r>
            <a:r>
              <a:rPr lang="hu-HU" sz="2800" dirty="0" err="1" smtClean="0"/>
              <a:t>can</a:t>
            </a:r>
            <a:r>
              <a:rPr lang="hu-HU" sz="2800" dirty="0" smtClean="0"/>
              <a:t> </a:t>
            </a:r>
            <a:r>
              <a:rPr lang="hu-HU" sz="2800" dirty="0" err="1" smtClean="0"/>
              <a:t>do</a:t>
            </a:r>
            <a:r>
              <a:rPr lang="hu-HU" sz="2800" dirty="0" smtClean="0"/>
              <a:t> more </a:t>
            </a:r>
            <a:r>
              <a:rPr lang="hu-HU" sz="2800" dirty="0" err="1" smtClean="0"/>
              <a:t>things</a:t>
            </a:r>
            <a:r>
              <a:rPr lang="hu-HU" sz="2800" dirty="0" smtClean="0"/>
              <a:t> </a:t>
            </a:r>
            <a:r>
              <a:rPr lang="hu-HU" sz="2800" dirty="0" err="1" smtClean="0"/>
              <a:t>in</a:t>
            </a:r>
            <a:r>
              <a:rPr lang="hu-HU" sz="2800" dirty="0" smtClean="0"/>
              <a:t> Hotel Hilton </a:t>
            </a:r>
            <a:r>
              <a:rPr lang="hu-HU" sz="2800" dirty="0" err="1" smtClean="0"/>
              <a:t>than</a:t>
            </a:r>
            <a:r>
              <a:rPr lang="hu-HU" sz="2800" dirty="0" smtClean="0"/>
              <a:t> </a:t>
            </a:r>
          </a:p>
          <a:p>
            <a:r>
              <a:rPr lang="hu-HU" sz="2800" dirty="0" err="1" smtClean="0"/>
              <a:t>in</a:t>
            </a:r>
            <a:r>
              <a:rPr lang="hu-HU" sz="2800" dirty="0" smtClean="0"/>
              <a:t> </a:t>
            </a:r>
            <a:r>
              <a:rPr lang="hu-HU" sz="2800" dirty="0" err="1" smtClean="0"/>
              <a:t>Caravel</a:t>
            </a:r>
            <a:r>
              <a:rPr lang="hu-HU" sz="2800" dirty="0" smtClean="0"/>
              <a:t> Hotel. </a:t>
            </a:r>
          </a:p>
          <a:p>
            <a:r>
              <a:rPr lang="hu-HU" sz="2800" dirty="0" err="1" smtClean="0"/>
              <a:t>Burj</a:t>
            </a:r>
            <a:r>
              <a:rPr lang="hu-HU" sz="2800" dirty="0" smtClean="0"/>
              <a:t> El Arab is </a:t>
            </a:r>
            <a:r>
              <a:rPr lang="hu-HU" sz="2800" dirty="0" err="1" smtClean="0"/>
              <a:t>the</a:t>
            </a:r>
            <a:r>
              <a:rPr lang="hu-HU" sz="2800" dirty="0" smtClean="0"/>
              <a:t> most </a:t>
            </a:r>
            <a:r>
              <a:rPr lang="hu-HU" sz="2800" dirty="0" err="1" smtClean="0"/>
              <a:t>interesting</a:t>
            </a:r>
            <a:r>
              <a:rPr lang="hu-HU" sz="2800" dirty="0" smtClean="0"/>
              <a:t> </a:t>
            </a:r>
            <a:r>
              <a:rPr lang="hu-HU" sz="2800" dirty="0" err="1" smtClean="0"/>
              <a:t>place</a:t>
            </a:r>
            <a:r>
              <a:rPr lang="hu-HU" sz="2800" dirty="0" smtClean="0"/>
              <a:t>.</a:t>
            </a:r>
            <a:endParaRPr lang="hu-H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rrency">
  <a:themeElements>
    <a:clrScheme name="Currency">
      <a:dk1>
        <a:sysClr val="windowText" lastClr="000000"/>
      </a:dk1>
      <a:lt1>
        <a:sysClr val="window" lastClr="C0C0C0"/>
      </a:lt1>
      <a:dk2>
        <a:srgbClr val="4A606E"/>
      </a:dk2>
      <a:lt2>
        <a:srgbClr val="D1E1E3"/>
      </a:lt2>
      <a:accent1>
        <a:srgbClr val="79B5B0"/>
      </a:accent1>
      <a:accent2>
        <a:srgbClr val="B4BC4C"/>
      </a:accent2>
      <a:accent3>
        <a:srgbClr val="B77851"/>
      </a:accent3>
      <a:accent4>
        <a:srgbClr val="776A5B"/>
      </a:accent4>
      <a:accent5>
        <a:srgbClr val="B6AD76"/>
      </a:accent5>
      <a:accent6>
        <a:srgbClr val="95AEB1"/>
      </a:accent6>
      <a:hlink>
        <a:srgbClr val="3ECCED"/>
      </a:hlink>
      <a:folHlink>
        <a:srgbClr val="2C6C93"/>
      </a:folHlink>
    </a:clrScheme>
    <a:fontScheme name="Currency">
      <a:maj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10000"/>
              </a:schemeClr>
            </a:gs>
            <a:gs pos="47500">
              <a:schemeClr val="phClr">
                <a:tint val="35000"/>
                <a:satMod val="110000"/>
              </a:schemeClr>
            </a:gs>
            <a:gs pos="58500">
              <a:schemeClr val="phClr">
                <a:tint val="35000"/>
                <a:satMod val="110000"/>
              </a:schemeClr>
            </a:gs>
            <a:gs pos="100000">
              <a:schemeClr val="phClr">
                <a:tint val="8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2000"/>
                <a:satMod val="105000"/>
              </a:schemeClr>
            </a:gs>
            <a:gs pos="47500">
              <a:schemeClr val="phClr">
                <a:shade val="89000"/>
                <a:satMod val="105000"/>
              </a:schemeClr>
            </a:gs>
            <a:gs pos="58500">
              <a:schemeClr val="phClr">
                <a:shade val="89000"/>
                <a:satMod val="105000"/>
              </a:schemeClr>
            </a:gs>
            <a:gs pos="100000">
              <a:schemeClr val="phClr">
                <a:shade val="52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60000" cap="flat" cmpd="thickThin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  <a:scene3d>
            <a:camera prst="isometricLeftDown" fov="0">
              <a:rot lat="0" lon="0" rev="0"/>
            </a:camera>
            <a:lightRig rig="harsh" dir="tl">
              <a:rot lat="0" lon="0" rev="84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50800" dist="63500" dir="5400000" algn="r" rotWithShape="0">
              <a:srgbClr val="000000">
                <a:alpha val="65000"/>
              </a:srgbClr>
            </a:outerShdw>
          </a:effectLst>
          <a:scene3d>
            <a:camera prst="isometricLeftDown" fov="0">
              <a:rot lat="0" lon="0" rev="0"/>
            </a:camera>
            <a:lightRig rig="harsh" dir="tl">
              <a:rot lat="0" lon="0" rev="840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20000"/>
                <a:satMod val="3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8000"/>
                <a:shade val="98000"/>
                <a:satMod val="120000"/>
              </a:schemeClr>
              <a:schemeClr val="phClr">
                <a:tint val="86000"/>
                <a:shade val="92000"/>
                <a:satMod val="150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Currency</Template>
  <TotalTime>276</TotalTime>
  <Words>502</Words>
  <Application>Microsoft Office PowerPoint</Application>
  <PresentationFormat>Diavetítés a képernyőre (4:3 oldalarány)</PresentationFormat>
  <Paragraphs>59</Paragraphs>
  <Slides>5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5</vt:i4>
      </vt:variant>
    </vt:vector>
  </HeadingPairs>
  <TitlesOfParts>
    <vt:vector size="6" baseType="lpstr">
      <vt:lpstr>Currency</vt:lpstr>
      <vt:lpstr>Three hotels</vt:lpstr>
      <vt:lpstr>2. dia</vt:lpstr>
      <vt:lpstr>3. dia</vt:lpstr>
      <vt:lpstr>4. dia</vt:lpstr>
      <vt:lpstr>5. dia</vt:lpstr>
    </vt:vector>
  </TitlesOfParts>
  <Company>Öveges ÁMK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Three hotels</dc:title>
  <dc:creator>Library</dc:creator>
  <cp:lastModifiedBy>Library</cp:lastModifiedBy>
  <cp:revision>23</cp:revision>
  <dcterms:created xsi:type="dcterms:W3CDTF">2013-04-11T08:34:32Z</dcterms:created>
  <dcterms:modified xsi:type="dcterms:W3CDTF">2013-04-11T13:11:23Z</dcterms:modified>
</cp:coreProperties>
</file>